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72" r:id="rId2"/>
    <p:sldId id="573" r:id="rId3"/>
    <p:sldId id="263" r:id="rId4"/>
    <p:sldId id="264" r:id="rId5"/>
    <p:sldId id="268" r:id="rId6"/>
    <p:sldId id="272" r:id="rId7"/>
    <p:sldId id="273" r:id="rId8"/>
    <p:sldId id="295" r:id="rId9"/>
    <p:sldId id="299" r:id="rId10"/>
    <p:sldId id="302" r:id="rId11"/>
    <p:sldId id="305" r:id="rId12"/>
    <p:sldId id="574" r:id="rId13"/>
    <p:sldId id="309" r:id="rId14"/>
    <p:sldId id="314" r:id="rId15"/>
    <p:sldId id="317" r:id="rId16"/>
    <p:sldId id="324" r:id="rId17"/>
    <p:sldId id="326" r:id="rId18"/>
    <p:sldId id="333" r:id="rId19"/>
    <p:sldId id="335" r:id="rId20"/>
    <p:sldId id="338" r:id="rId21"/>
    <p:sldId id="346" r:id="rId22"/>
    <p:sldId id="352" r:id="rId23"/>
    <p:sldId id="355" r:id="rId24"/>
    <p:sldId id="362" r:id="rId25"/>
    <p:sldId id="364" r:id="rId26"/>
    <p:sldId id="385" r:id="rId27"/>
    <p:sldId id="398" r:id="rId28"/>
    <p:sldId id="402" r:id="rId29"/>
    <p:sldId id="430" r:id="rId30"/>
    <p:sldId id="575" r:id="rId31"/>
    <p:sldId id="576" r:id="rId32"/>
    <p:sldId id="482" r:id="rId33"/>
    <p:sldId id="486" r:id="rId34"/>
    <p:sldId id="549" r:id="rId35"/>
    <p:sldId id="554" r:id="rId36"/>
    <p:sldId id="557" r:id="rId37"/>
    <p:sldId id="569" r:id="rId38"/>
    <p:sldId id="571" r:id="rId39"/>
    <p:sldId id="577" r:id="rId40"/>
    <p:sldId id="584" r:id="rId41"/>
    <p:sldId id="585" r:id="rId42"/>
    <p:sldId id="586" r:id="rId43"/>
    <p:sldId id="587" r:id="rId44"/>
    <p:sldId id="578" r:id="rId45"/>
    <p:sldId id="579" r:id="rId46"/>
    <p:sldId id="580" r:id="rId47"/>
    <p:sldId id="582" r:id="rId48"/>
    <p:sldId id="581" r:id="rId49"/>
    <p:sldId id="583" r:id="rId5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 smtClean="0"/>
              <a:t>第二層</a:t>
            </a:r>
          </a:p>
          <a:p>
            <a:pPr lvl="1"/>
            <a:r>
              <a:rPr lang="zh-TW" altLang="en-GB" noProof="0" smtClean="0"/>
              <a:t>第三層</a:t>
            </a:r>
          </a:p>
          <a:p>
            <a:pPr lvl="2"/>
            <a:r>
              <a:rPr lang="zh-TW" altLang="en-GB" noProof="0" smtClean="0"/>
              <a:t>第四層</a:t>
            </a:r>
          </a:p>
          <a:p>
            <a:pPr lvl="3"/>
            <a:r>
              <a:rPr lang="zh-TW" altLang="en-GB" noProof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54" r:id="rId3"/>
    <p:sldLayoutId id="2147483658" r:id="rId4"/>
    <p:sldLayoutId id="2147483662" r:id="rId5"/>
    <p:sldLayoutId id="2147483663" r:id="rId6"/>
    <p:sldLayoutId id="2147483656" r:id="rId7"/>
    <p:sldLayoutId id="2147483659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ace.c9.io/" TargetMode="External"/><Relationship Id="rId2" Type="http://schemas.openxmlformats.org/officeDocument/2006/relationships/hyperlink" Target="http://plnkr.co/edit/iIxsZDmWTf8WLvCNwRSe?p=pre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tbeans.org/kb/docs/webclient/html5-gettingstarted.html#createproject" TargetMode="External"/><Relationship Id="rId4" Type="http://schemas.openxmlformats.org/officeDocument/2006/relationships/hyperlink" Target="https://codepen.io/pen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t&amp;rct=j&amp;q=&amp;esrc=s&amp;source=web&amp;cd=3&amp;cad=rja&amp;uact=8&amp;ved=0ahUKEwifvMGFlcPVAhUGp5QKHYxdAKoQFggzMAI&amp;url=http://www.editey.com/&amp;usg=AFQjCNGK0_fegU0byOfFt40NKyDuI4KbMw" TargetMode="External"/><Relationship Id="rId2" Type="http://schemas.openxmlformats.org/officeDocument/2006/relationships/hyperlink" Target="https://drivenotepad.github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rome.google.com/webstore/detail/html-viewer/ajeckfnejjkkhcbdhidfgahjpelakpcd/related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jsfiddle.net/mowglisanu/TSJkL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9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2411760" y="3645024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835696" y="4927600"/>
            <a:ext cx="628890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存檔的時候分成兩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部分，一個是子目錄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4201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建立新檔案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8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2267744" y="908720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827584" y="980728"/>
            <a:ext cx="1152128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5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43608" y="1916832"/>
            <a:ext cx="936104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2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6876256" y="5301208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63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236296" y="3911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7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5868144" y="4990699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61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9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8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notepad++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98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29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99792" y="2204864"/>
            <a:ext cx="1368152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3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5724128" y="2564904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12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6876256" y="4165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923928" y="5301208"/>
            <a:ext cx="352853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建議先更新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manager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4761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6228184" y="337659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4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42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004048" y="3573016"/>
            <a:ext cx="126188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再一次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5165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5580112" y="299695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60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6732240" y="3974699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4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45000" y="1412776"/>
            <a:ext cx="1351136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4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364088" y="2996952"/>
            <a:ext cx="34163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滑鼠右鍵，另存新檔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0808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檢視結果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73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83768" y="1988840"/>
            <a:ext cx="1296144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076056" y="4581128"/>
            <a:ext cx="111601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8881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2915816" y="2564904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932040" y="2708920"/>
            <a:ext cx="1980029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按兩下開啟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6097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355976" y="2996952"/>
            <a:ext cx="99257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 白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4525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2483768" y="155679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0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 rot="5002946">
            <a:off x="1007328" y="1889764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82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38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3203848" y="2564904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788024" y="3072904"/>
            <a:ext cx="162095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修改存檔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3922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2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order list vs unorder list</a:t>
            </a:r>
          </a:p>
          <a:p>
            <a:r>
              <a:rPr lang="en-US" smtClean="0"/>
              <a:t>&lt;ol&gt;&lt;/ol&gt;</a:t>
            </a:r>
          </a:p>
          <a:p>
            <a:r>
              <a:rPr lang="en-US" smtClean="0"/>
              <a:t>&lt;ul&gt;&lt;/ul&gt;</a:t>
            </a:r>
          </a:p>
          <a:p>
            <a:r>
              <a:rPr lang="en-US" smtClean="0"/>
              <a:t>&lt;li&gt;item&lt;/li&gt;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5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6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notepad++ </a:t>
            </a:r>
            <a:r>
              <a:rPr lang="zh-TW" altLang="en-US" smtClean="0"/>
              <a:t>設定 </a:t>
            </a:r>
            <a:r>
              <a:rPr lang="en-US" altLang="zh-TW" smtClean="0"/>
              <a:t>- tag </a:t>
            </a:r>
            <a:r>
              <a:rPr lang="zh-TW" altLang="en-US" smtClean="0"/>
              <a:t>自動完成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78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3851920" y="764704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4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2123728" y="3408889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22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1907704" y="3356992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3635896" y="4437112"/>
            <a:ext cx="720080" cy="504056"/>
          </a:xfrm>
          <a:prstGeom prst="ellipse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72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word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72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zh-TW" altLang="en-US" smtClean="0"/>
              <a:t>利用</a:t>
            </a:r>
            <a:r>
              <a:rPr lang="en-US" altLang="zh-TW" smtClean="0"/>
              <a:t>word</a:t>
            </a:r>
            <a:r>
              <a:rPr lang="zh-TW" altLang="en-US" smtClean="0"/>
              <a:t>另存</a:t>
            </a:r>
            <a:r>
              <a:rPr lang="en-US" altLang="zh-TW" smtClean="0"/>
              <a:t>html</a:t>
            </a:r>
            <a:r>
              <a:rPr lang="zh-TW" altLang="en-US" smtClean="0"/>
              <a:t>新檔</a:t>
            </a:r>
            <a:endParaRPr lang="en-US" altLang="zh-TW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zh-TW" altLang="en-US"/>
              <a:t>問題</a:t>
            </a:r>
            <a:r>
              <a:rPr lang="zh-TW" altLang="en-US" smtClean="0"/>
              <a:t>：太多冗餘的規格設定。見課堂操作。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06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60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mtClean="0"/>
              <a:t>plunker: &lt;</a:t>
            </a:r>
            <a:r>
              <a:rPr lang="en-US" smtClean="0">
                <a:hlinkClick r:id="rId2"/>
              </a:rPr>
              <a:t>ex</a:t>
            </a:r>
            <a:r>
              <a:rPr lang="en-US" smtClean="0"/>
              <a:t>&gt;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mtClean="0"/>
              <a:t>&lt;</a:t>
            </a:r>
            <a:r>
              <a:rPr lang="en-US" smtClean="0">
                <a:hlinkClick r:id="rId3"/>
              </a:rPr>
              <a:t>ace</a:t>
            </a:r>
            <a:r>
              <a:rPr lang="en-US" smtClean="0"/>
              <a:t> &gt;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mtClean="0"/>
              <a:t>&lt;</a:t>
            </a:r>
            <a:r>
              <a:rPr lang="en-US" smtClean="0">
                <a:hlinkClick r:id="rId4"/>
              </a:rPr>
              <a:t>codepen</a:t>
            </a:r>
            <a:r>
              <a:rPr lang="en-US" smtClean="0"/>
              <a:t>&gt;online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/>
              <a:t>Netbean tutorial &lt;</a:t>
            </a:r>
            <a:r>
              <a:rPr lang="en-US">
                <a:hlinkClick r:id="rId5"/>
              </a:rPr>
              <a:t>link</a:t>
            </a:r>
            <a:r>
              <a:rPr lang="en-US"/>
              <a:t>&gt;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68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mtClean="0"/>
              <a:t>google search: html editor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mtClean="0"/>
              <a:t>for google drive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drive notepad</a:t>
            </a:r>
            <a:r>
              <a:rPr lang="en-US"/>
              <a:t> </a:t>
            </a:r>
            <a:endParaRPr lang="en-US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mtClean="0">
                <a:hlinkClick r:id="rId3"/>
              </a:rPr>
              <a:t>Editey</a:t>
            </a:r>
            <a:r>
              <a:rPr lang="en-US" smtClean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mtClean="0"/>
              <a:t>(</a:t>
            </a:r>
            <a:r>
              <a:rPr lang="zh-TW" altLang="en-US" smtClean="0"/>
              <a:t>如果要看編輯結果，可以配上</a:t>
            </a:r>
            <a:r>
              <a:rPr lang="en-US" altLang="zh-TW" smtClean="0">
                <a:hlinkClick r:id="rId4"/>
              </a:rPr>
              <a:t>html viewer</a:t>
            </a:r>
            <a:r>
              <a:rPr lang="en-US" altLang="zh-TW" smtClean="0"/>
              <a:t>)</a:t>
            </a:r>
            <a:endParaRPr lang="en-US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357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範例 </a:t>
            </a:r>
            <a:r>
              <a:rPr lang="en-US" altLang="zh-TW" smtClean="0"/>
              <a:t>:</a:t>
            </a:r>
            <a:r>
              <a:rPr lang="en-US" altLang="zh-TW" smtClean="0">
                <a:hlinkClick r:id="rId2"/>
              </a:rPr>
              <a:t>jsfiddle.net</a:t>
            </a:r>
            <a:r>
              <a:rPr lang="en-US" altLang="zh-TW" smtClean="0"/>
              <a:t>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5655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4716016" y="2276872"/>
            <a:ext cx="504056" cy="50405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橢圓 5"/>
          <p:cNvSpPr/>
          <p:nvPr/>
        </p:nvSpPr>
        <p:spPr>
          <a:xfrm>
            <a:off x="7884368" y="2276872"/>
            <a:ext cx="288032" cy="432048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橢圓 6"/>
          <p:cNvSpPr/>
          <p:nvPr/>
        </p:nvSpPr>
        <p:spPr>
          <a:xfrm>
            <a:off x="4211960" y="3068960"/>
            <a:ext cx="1008112" cy="57606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8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827584" y="692696"/>
            <a:ext cx="3168352" cy="360040"/>
          </a:xfrm>
          <a:prstGeom prst="rect">
            <a:avLst/>
          </a:pr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8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2483768" y="4135864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5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5868144" y="4942573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5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4644008" y="3911600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211960" y="5157192"/>
            <a:ext cx="289534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notepad++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438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127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14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C00000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如螢幕大小 (4:3)</PresentationFormat>
  <Paragraphs>32</Paragraphs>
  <Slides>49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0" baseType="lpstr">
      <vt:lpstr>Office 佈景主題</vt:lpstr>
      <vt:lpstr>PowerPoint 簡報</vt:lpstr>
      <vt:lpstr>notepad++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建立新檔案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檢視結果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notepad++ 設定 - tag 自動完成</vt:lpstr>
      <vt:lpstr>PowerPoint 簡報</vt:lpstr>
      <vt:lpstr>PowerPoint 簡報</vt:lpstr>
      <vt:lpstr>PowerPoint 簡報</vt:lpstr>
      <vt:lpstr>word</vt:lpstr>
      <vt:lpstr>PowerPoint 簡報</vt:lpstr>
      <vt:lpstr>online</vt:lpstr>
      <vt:lpstr>PowerPoint 簡報</vt:lpstr>
      <vt:lpstr>PowerPoint 簡報</vt:lpstr>
      <vt:lpstr>範例 :jsfiddle.net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linchao</cp:lastModifiedBy>
  <cp:revision>176</cp:revision>
  <dcterms:created xsi:type="dcterms:W3CDTF">2016-05-11T16:34:21Z</dcterms:created>
  <dcterms:modified xsi:type="dcterms:W3CDTF">2017-09-18T05:49:18Z</dcterms:modified>
</cp:coreProperties>
</file>